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1" r:id="rId6"/>
    <p:sldId id="263" r:id="rId7"/>
  </p:sldIdLst>
  <p:sldSz cx="8640763" cy="5040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928B"/>
    <a:srgbClr val="92D05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41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7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96" y="824885"/>
            <a:ext cx="6480572" cy="1754776"/>
          </a:xfrm>
        </p:spPr>
        <p:txBody>
          <a:bodyPr anchor="b"/>
          <a:lstStyle>
            <a:lvl1pPr algn="ctr">
              <a:defRPr sz="425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096" y="2647331"/>
            <a:ext cx="6480572" cy="1216909"/>
          </a:xfrm>
        </p:spPr>
        <p:txBody>
          <a:bodyPr/>
          <a:lstStyle>
            <a:lvl1pPr marL="0" indent="0" algn="ctr">
              <a:buNone/>
              <a:defRPr sz="1701"/>
            </a:lvl1pPr>
            <a:lvl2pPr marL="324018" indent="0" algn="ctr">
              <a:buNone/>
              <a:defRPr sz="1417"/>
            </a:lvl2pPr>
            <a:lvl3pPr marL="648035" indent="0" algn="ctr">
              <a:buNone/>
              <a:defRPr sz="1276"/>
            </a:lvl3pPr>
            <a:lvl4pPr marL="972053" indent="0" algn="ctr">
              <a:buNone/>
              <a:defRPr sz="1134"/>
            </a:lvl4pPr>
            <a:lvl5pPr marL="1296071" indent="0" algn="ctr">
              <a:buNone/>
              <a:defRPr sz="1134"/>
            </a:lvl5pPr>
            <a:lvl6pPr marL="1620088" indent="0" algn="ctr">
              <a:buNone/>
              <a:defRPr sz="1134"/>
            </a:lvl6pPr>
            <a:lvl7pPr marL="1944106" indent="0" algn="ctr">
              <a:buNone/>
              <a:defRPr sz="1134"/>
            </a:lvl7pPr>
            <a:lvl8pPr marL="2268123" indent="0" algn="ctr">
              <a:buNone/>
              <a:defRPr sz="1134"/>
            </a:lvl8pPr>
            <a:lvl9pPr marL="2592141" indent="0" algn="ctr">
              <a:buNone/>
              <a:defRPr sz="1134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683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768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3546" y="268350"/>
            <a:ext cx="1863165" cy="427143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052" y="268350"/>
            <a:ext cx="5481484" cy="4271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534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480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52" y="1256579"/>
            <a:ext cx="7452658" cy="2096630"/>
          </a:xfrm>
        </p:spPr>
        <p:txBody>
          <a:bodyPr anchor="b"/>
          <a:lstStyle>
            <a:lvl1pPr>
              <a:defRPr sz="425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9552" y="3373044"/>
            <a:ext cx="7452658" cy="1102568"/>
          </a:xfrm>
        </p:spPr>
        <p:txBody>
          <a:bodyPr/>
          <a:lstStyle>
            <a:lvl1pPr marL="0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1pPr>
            <a:lvl2pPr marL="324018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2pPr>
            <a:lvl3pPr marL="648035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3pPr>
            <a:lvl4pPr marL="97205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4pPr>
            <a:lvl5pPr marL="129607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5pPr>
            <a:lvl6pPr marL="1620088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6pPr>
            <a:lvl7pPr marL="1944106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7pPr>
            <a:lvl8pPr marL="226812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8pPr>
            <a:lvl9pPr marL="259214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72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053" y="1341750"/>
            <a:ext cx="3672324" cy="31980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4386" y="1341750"/>
            <a:ext cx="3672324" cy="31980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746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268350"/>
            <a:ext cx="7452658" cy="97422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178" y="1235577"/>
            <a:ext cx="3655447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78" y="1841114"/>
            <a:ext cx="3655447" cy="270800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386" y="1235577"/>
            <a:ext cx="3673450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74386" y="1841114"/>
            <a:ext cx="3673450" cy="270800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399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38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813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36021"/>
            <a:ext cx="2786871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450" y="725712"/>
            <a:ext cx="4374386" cy="3581889"/>
          </a:xfrm>
        </p:spPr>
        <p:txBody>
          <a:bodyPr/>
          <a:lstStyle>
            <a:lvl1pPr>
              <a:defRPr sz="2268"/>
            </a:lvl1pPr>
            <a:lvl2pPr>
              <a:defRPr sz="1984"/>
            </a:lvl2pPr>
            <a:lvl3pPr>
              <a:defRPr sz="1701"/>
            </a:lvl3pPr>
            <a:lvl4pPr>
              <a:defRPr sz="1417"/>
            </a:lvl4pPr>
            <a:lvl5pPr>
              <a:defRPr sz="1417"/>
            </a:lvl5pPr>
            <a:lvl6pPr>
              <a:defRPr sz="1417"/>
            </a:lvl6pPr>
            <a:lvl7pPr>
              <a:defRPr sz="1417"/>
            </a:lvl7pPr>
            <a:lvl8pPr>
              <a:defRPr sz="1417"/>
            </a:lvl8pPr>
            <a:lvl9pPr>
              <a:defRPr sz="141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512094"/>
            <a:ext cx="2786871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30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36021"/>
            <a:ext cx="2786871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3450" y="725712"/>
            <a:ext cx="4374386" cy="3581889"/>
          </a:xfrm>
        </p:spPr>
        <p:txBody>
          <a:bodyPr anchor="t"/>
          <a:lstStyle>
            <a:lvl1pPr marL="0" indent="0">
              <a:buNone/>
              <a:defRPr sz="2268"/>
            </a:lvl1pPr>
            <a:lvl2pPr marL="324018" indent="0">
              <a:buNone/>
              <a:defRPr sz="1984"/>
            </a:lvl2pPr>
            <a:lvl3pPr marL="648035" indent="0">
              <a:buNone/>
              <a:defRPr sz="1701"/>
            </a:lvl3pPr>
            <a:lvl4pPr marL="972053" indent="0">
              <a:buNone/>
              <a:defRPr sz="1417"/>
            </a:lvl4pPr>
            <a:lvl5pPr marL="1296071" indent="0">
              <a:buNone/>
              <a:defRPr sz="1417"/>
            </a:lvl5pPr>
            <a:lvl6pPr marL="1620088" indent="0">
              <a:buNone/>
              <a:defRPr sz="1417"/>
            </a:lvl6pPr>
            <a:lvl7pPr marL="1944106" indent="0">
              <a:buNone/>
              <a:defRPr sz="1417"/>
            </a:lvl7pPr>
            <a:lvl8pPr marL="2268123" indent="0">
              <a:buNone/>
              <a:defRPr sz="1417"/>
            </a:lvl8pPr>
            <a:lvl9pPr marL="2592141" indent="0">
              <a:buNone/>
              <a:defRPr sz="141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512094"/>
            <a:ext cx="2786871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767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53" y="268350"/>
            <a:ext cx="7452658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53" y="1341750"/>
            <a:ext cx="7452658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52" y="4671624"/>
            <a:ext cx="1944172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61F11-405D-4977-AB20-AF00B3F63F87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2253" y="4671624"/>
            <a:ext cx="2916258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2539" y="4671624"/>
            <a:ext cx="1944172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6CAA3-067C-427F-8D71-64E0CCDA5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180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48035" rtl="0" eaLnBrk="1" latinLnBrk="1" hangingPunct="1">
        <a:lnSpc>
          <a:spcPct val="90000"/>
        </a:lnSpc>
        <a:spcBef>
          <a:spcPct val="0"/>
        </a:spcBef>
        <a:buNone/>
        <a:defRPr sz="31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09" indent="-162009" algn="l" defTabSz="648035" rtl="0" eaLnBrk="1" latinLnBrk="1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486026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10044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134062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458079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782097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2106115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430132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754150" indent="-162009" algn="l" defTabSz="648035" rtl="0" eaLnBrk="1" latinLnBrk="1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1pPr>
      <a:lvl2pPr marL="324018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2pPr>
      <a:lvl3pPr marL="648035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3pPr>
      <a:lvl4pPr marL="972053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296071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620088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1944106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268123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592141" algn="l" defTabSz="648035" rtl="0" eaLnBrk="1" latinLnBrk="1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57D68D5-E923-CC37-09CF-7F619ADCF6DA}"/>
              </a:ext>
            </a:extLst>
          </p:cNvPr>
          <p:cNvSpPr/>
          <p:nvPr/>
        </p:nvSpPr>
        <p:spPr>
          <a:xfrm>
            <a:off x="2813" y="0"/>
            <a:ext cx="8637950" cy="503872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 dirty="0"/>
          </a:p>
        </p:txBody>
      </p:sp>
      <p:pic>
        <p:nvPicPr>
          <p:cNvPr id="5" name="그림 4" descr="사람, 손가락, 손톱, 가위이(가) 표시된 사진&#10;&#10;자동 생성된 설명">
            <a:extLst>
              <a:ext uri="{FF2B5EF4-FFF2-40B4-BE49-F238E27FC236}">
                <a16:creationId xmlns:a16="http://schemas.microsoft.com/office/drawing/2014/main" id="{0F2BF5EC-58E1-8C53-138B-38F8E92F5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" y="3057"/>
            <a:ext cx="7257952" cy="503872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66332F8-966B-8F46-29A4-114DE18ED7FE}"/>
              </a:ext>
            </a:extLst>
          </p:cNvPr>
          <p:cNvSpPr/>
          <p:nvPr/>
        </p:nvSpPr>
        <p:spPr>
          <a:xfrm>
            <a:off x="4935582" y="439062"/>
            <a:ext cx="2918964" cy="1095809"/>
          </a:xfrm>
          <a:prstGeom prst="rect">
            <a:avLst/>
          </a:prstGeom>
          <a:noFill/>
        </p:spPr>
        <p:txBody>
          <a:bodyPr wrap="square" lIns="18283" tIns="9142" rIns="18283" bIns="9142">
            <a:spAutoFit/>
          </a:bodyPr>
          <a:lstStyle/>
          <a:p>
            <a:pPr algn="ctr"/>
            <a:r>
              <a:rPr lang="en-US" altLang="ko-KR" sz="7001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  <a:cs typeface="ADLaM Display" panose="020F0502020204030204" pitchFamily="2" charset="0"/>
              </a:rPr>
              <a:t>Black Jack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929FEB-032C-F833-6148-99C8B9010D66}"/>
              </a:ext>
            </a:extLst>
          </p:cNvPr>
          <p:cNvSpPr/>
          <p:nvPr/>
        </p:nvSpPr>
        <p:spPr>
          <a:xfrm>
            <a:off x="6822691" y="1863736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Play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A176196-50FB-C3E1-E301-B6DE815989E5}"/>
              </a:ext>
            </a:extLst>
          </p:cNvPr>
          <p:cNvSpPr/>
          <p:nvPr/>
        </p:nvSpPr>
        <p:spPr>
          <a:xfrm>
            <a:off x="6822691" y="2533718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Rank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F9F12E9-D37A-AD5F-6BCB-975146554B2E}"/>
              </a:ext>
            </a:extLst>
          </p:cNvPr>
          <p:cNvSpPr/>
          <p:nvPr/>
        </p:nvSpPr>
        <p:spPr>
          <a:xfrm>
            <a:off x="6822691" y="3203700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How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4788538-BA4F-D604-F685-524F7070D60A}"/>
              </a:ext>
            </a:extLst>
          </p:cNvPr>
          <p:cNvSpPr/>
          <p:nvPr/>
        </p:nvSpPr>
        <p:spPr>
          <a:xfrm>
            <a:off x="6822691" y="3873683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Exit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AAABB7-6411-911F-0B17-D55AF8160F05}"/>
              </a:ext>
            </a:extLst>
          </p:cNvPr>
          <p:cNvSpPr txBox="1"/>
          <p:nvPr/>
        </p:nvSpPr>
        <p:spPr>
          <a:xfrm>
            <a:off x="7854546" y="0"/>
            <a:ext cx="77351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chemeClr val="bg1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Ver 2.0.0</a:t>
            </a:r>
            <a:endParaRPr lang="ko-KR" altLang="en-US" sz="1500" b="1" dirty="0">
              <a:solidFill>
                <a:schemeClr val="bg1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7390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0C26B902-F4E8-6863-C0F5-BE8B448B0190}"/>
              </a:ext>
            </a:extLst>
          </p:cNvPr>
          <p:cNvGrpSpPr/>
          <p:nvPr/>
        </p:nvGrpSpPr>
        <p:grpSpPr>
          <a:xfrm>
            <a:off x="492" y="0"/>
            <a:ext cx="8640271" cy="5041782"/>
            <a:chOff x="492" y="0"/>
            <a:chExt cx="8640271" cy="5041782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57D68D5-E923-CC37-09CF-7F619ADCF6DA}"/>
                </a:ext>
              </a:extLst>
            </p:cNvPr>
            <p:cNvSpPr/>
            <p:nvPr/>
          </p:nvSpPr>
          <p:spPr>
            <a:xfrm>
              <a:off x="2813" y="0"/>
              <a:ext cx="8637950" cy="50387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pic>
          <p:nvPicPr>
            <p:cNvPr id="5" name="그림 4" descr="사람, 손가락, 손톱, 가위이(가) 표시된 사진&#10;&#10;자동 생성된 설명">
              <a:extLst>
                <a:ext uri="{FF2B5EF4-FFF2-40B4-BE49-F238E27FC236}">
                  <a16:creationId xmlns:a16="http://schemas.microsoft.com/office/drawing/2014/main" id="{0F2BF5EC-58E1-8C53-138B-38F8E92F5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" y="3057"/>
              <a:ext cx="7257952" cy="5038725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66332F8-966B-8F46-29A4-114DE18ED7FE}"/>
                </a:ext>
              </a:extLst>
            </p:cNvPr>
            <p:cNvSpPr/>
            <p:nvPr/>
          </p:nvSpPr>
          <p:spPr>
            <a:xfrm>
              <a:off x="4935582" y="439062"/>
              <a:ext cx="2918964" cy="1095809"/>
            </a:xfrm>
            <a:prstGeom prst="rect">
              <a:avLst/>
            </a:prstGeom>
            <a:noFill/>
          </p:spPr>
          <p:txBody>
            <a:bodyPr wrap="square" lIns="18283" tIns="9142" rIns="18283" bIns="9142">
              <a:spAutoFit/>
            </a:bodyPr>
            <a:lstStyle/>
            <a:p>
              <a:pPr algn="ctr"/>
              <a:r>
                <a:rPr lang="en-US" altLang="ko-KR" sz="7001" b="1" dirty="0">
                  <a:ln w="12700" cmpd="sng">
                    <a:solidFill>
                      <a:schemeClr val="accent4"/>
                    </a:solidFill>
                    <a:prstDash val="solid"/>
                  </a:ln>
                  <a:gradFill>
                    <a:gsLst>
                      <a:gs pos="0">
                        <a:schemeClr val="accent4"/>
                      </a:gs>
                      <a:gs pos="4000">
                        <a:schemeClr val="accent4">
                          <a:lumMod val="60000"/>
                          <a:lumOff val="40000"/>
                        </a:schemeClr>
                      </a:gs>
                      <a:gs pos="87000">
                        <a:schemeClr val="accent4">
                          <a:lumMod val="20000"/>
                          <a:lumOff val="80000"/>
                        </a:schemeClr>
                      </a:gs>
                    </a:gsLst>
                    <a:lin ang="5400000"/>
                  </a:gradFill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  <a:cs typeface="ADLaM Display" panose="020F0502020204030204" pitchFamily="2" charset="0"/>
                </a:rPr>
                <a:t>Black Jack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50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080" y="0"/>
            <a:ext cx="8638602" cy="50403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카드 게임, 게임, 포커, 포커 세트이(가) 표시된 사진&#10;&#10;자동 생성된 설명">
            <a:extLst>
              <a:ext uri="{FF2B5EF4-FFF2-40B4-BE49-F238E27FC236}">
                <a16:creationId xmlns:a16="http://schemas.microsoft.com/office/drawing/2014/main" id="{46BA8A1A-5941-66D2-71D1-5BCCE2D76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2628"/>
          <a:stretch/>
        </p:blipFill>
        <p:spPr>
          <a:xfrm>
            <a:off x="20" y="942"/>
            <a:ext cx="8640742" cy="50393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B5C99FB-C0FB-BB75-DEFE-F79FAEBC8627}"/>
              </a:ext>
            </a:extLst>
          </p:cNvPr>
          <p:cNvSpPr/>
          <p:nvPr/>
        </p:nvSpPr>
        <p:spPr>
          <a:xfrm>
            <a:off x="1239775" y="264417"/>
            <a:ext cx="18565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rPr>
              <a:t>게임 방법</a:t>
            </a:r>
            <a:endParaRPr lang="en-US" altLang="ko-KR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나눔손글씨 느릿느릿체" panose="02000503000000000000" pitchFamily="2" charset="-127"/>
              <a:ea typeface="나눔손글씨 느릿느릿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EF0B5AC-CB6E-63E6-1518-8A213C6AF65B}"/>
              </a:ext>
            </a:extLst>
          </p:cNvPr>
          <p:cNvSpPr/>
          <p:nvPr/>
        </p:nvSpPr>
        <p:spPr>
          <a:xfrm>
            <a:off x="354724" y="1350735"/>
            <a:ext cx="3626698" cy="3197617"/>
          </a:xfrm>
          <a:prstGeom prst="rect">
            <a:avLst/>
          </a:prstGeom>
          <a:solidFill>
            <a:schemeClr val="bg1">
              <a:alpha val="30000"/>
            </a:schemeClr>
          </a:solidFill>
          <a:ln w="38100">
            <a:solidFill>
              <a:srgbClr val="92D050">
                <a:alpha val="50196"/>
              </a:srgb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Ins="216000" rtlCol="0" anchor="ctr"/>
          <a:lstStyle/>
          <a:p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서바이벌 방식의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1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인용 </a:t>
            </a:r>
            <a:r>
              <a:rPr lang="ko-KR" altLang="en-US" b="1" dirty="0">
                <a:solidFill>
                  <a:schemeClr val="tx1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블랙 잭 게임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입니다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1. 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라운드 별로 목표 점수가 존재합니다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.</a:t>
            </a:r>
          </a:p>
          <a:p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2.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라운드에서 획득한 누적 점수의 합이 목표 점수를 만족하지 못할 경우 </a:t>
            </a:r>
            <a:r>
              <a:rPr lang="ko-KR" altLang="en-US" b="1" dirty="0">
                <a:solidFill>
                  <a:srgbClr val="C00000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패배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합니다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.</a:t>
            </a:r>
          </a:p>
          <a:p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&lt;</a:t>
            </a:r>
            <a:r>
              <a:rPr lang="ko-KR" altLang="en-US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점수 획득 방법</a:t>
            </a:r>
            <a:r>
              <a:rPr lang="en-US" altLang="ko-KR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&gt;</a:t>
            </a:r>
          </a:p>
          <a:p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카드 숫자의 합에 따라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solidFill>
                  <a:schemeClr val="accent6">
                    <a:lumMod val="50000"/>
                  </a:schemeClr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20 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이하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카드 숫자의 합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ko-KR" altLang="en-US" b="1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정확히 </a:t>
            </a:r>
            <a:r>
              <a:rPr lang="en-US" altLang="ko-KR" b="1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21</a:t>
            </a:r>
            <a:r>
              <a:rPr lang="ko-KR" altLang="en-US" b="1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21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점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+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보너스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랜덤 점수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21 </a:t>
            </a:r>
            <a:r>
              <a:rPr lang="ko-KR" altLang="en-US" b="1" dirty="0">
                <a:solidFill>
                  <a:schemeClr val="accent2">
                    <a:lumMod val="50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초과 </a:t>
            </a:r>
            <a:r>
              <a: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0</a:t>
            </a:r>
            <a:r>
              <a:rPr lang="ko-KR" altLang="en-US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점</a:t>
            </a:r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E1620DD-C7FC-6E40-AF04-AAEE5ECD6AFC}"/>
              </a:ext>
            </a:extLst>
          </p:cNvPr>
          <p:cNvSpPr/>
          <p:nvPr/>
        </p:nvSpPr>
        <p:spPr>
          <a:xfrm>
            <a:off x="7386039" y="4211184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Back</a:t>
            </a:r>
          </a:p>
        </p:txBody>
      </p:sp>
    </p:spTree>
    <p:extLst>
      <p:ext uri="{BB962C8B-B14F-4D97-AF65-F5344CB8AC3E}">
        <p14:creationId xmlns:p14="http://schemas.microsoft.com/office/powerpoint/2010/main" val="49569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AA429CD-FF59-F04C-7665-F7C6CD2B556A}"/>
              </a:ext>
            </a:extLst>
          </p:cNvPr>
          <p:cNvGrpSpPr/>
          <p:nvPr/>
        </p:nvGrpSpPr>
        <p:grpSpPr>
          <a:xfrm>
            <a:off x="20" y="942"/>
            <a:ext cx="8640742" cy="5039370"/>
            <a:chOff x="20" y="942"/>
            <a:chExt cx="8640742" cy="5039370"/>
          </a:xfrm>
        </p:grpSpPr>
        <p:pic>
          <p:nvPicPr>
            <p:cNvPr id="5" name="그림 4" descr="카드 게임, 게임, 포커, 포커 세트이(가) 표시된 사진&#10;&#10;자동 생성된 설명">
              <a:extLst>
                <a:ext uri="{FF2B5EF4-FFF2-40B4-BE49-F238E27FC236}">
                  <a16:creationId xmlns:a16="http://schemas.microsoft.com/office/drawing/2014/main" id="{46BA8A1A-5941-66D2-71D1-5BCCE2D766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" b="12628"/>
            <a:stretch/>
          </p:blipFill>
          <p:spPr>
            <a:xfrm>
              <a:off x="20" y="942"/>
              <a:ext cx="8640742" cy="503937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B5C99FB-C0FB-BB75-DEFE-F79FAEBC8627}"/>
                </a:ext>
              </a:extLst>
            </p:cNvPr>
            <p:cNvSpPr/>
            <p:nvPr/>
          </p:nvSpPr>
          <p:spPr>
            <a:xfrm>
              <a:off x="1239775" y="264417"/>
              <a:ext cx="185659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54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느릿느릿체" panose="02000503000000000000" pitchFamily="2" charset="-127"/>
                  <a:ea typeface="나눔손글씨 느릿느릿체" panose="02000503000000000000" pitchFamily="2" charset="-127"/>
                </a:rPr>
                <a:t>게임 방법</a:t>
              </a:r>
              <a:endParaRPr lang="en-US" altLang="ko-KR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EF0B5AC-CB6E-63E6-1518-8A213C6AF65B}"/>
                </a:ext>
              </a:extLst>
            </p:cNvPr>
            <p:cNvSpPr/>
            <p:nvPr/>
          </p:nvSpPr>
          <p:spPr>
            <a:xfrm>
              <a:off x="354724" y="1350735"/>
              <a:ext cx="3626698" cy="3197617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 w="38100">
              <a:solidFill>
                <a:srgbClr val="92D050">
                  <a:alpha val="50196"/>
                </a:srgb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216000" rtlCol="0" anchor="ctr"/>
            <a:lstStyle/>
            <a:p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서바이벌 방식의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1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인용 </a:t>
              </a:r>
              <a:r>
                <a:rPr lang="ko-KR" altLang="en-US" b="1" dirty="0">
                  <a:solidFill>
                    <a:schemeClr val="tx1"/>
                  </a:solidFill>
                  <a:effectLst>
                    <a:glow rad="1397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블랙 잭 게임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입니다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1. 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라운드 별로 목표 점수가 존재합니다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.</a:t>
              </a:r>
            </a:p>
            <a:p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2.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라운드에서 획득한 누적 점수의 합이 목표 점수를 만족하지 못할 경우 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01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패배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합니다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.</a:t>
              </a:r>
            </a:p>
            <a:p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&lt;</a:t>
              </a:r>
              <a:r>
                <a:rPr lang="ko-KR" altLang="en-US" b="1" dirty="0"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점수 획득 방법</a:t>
              </a:r>
              <a:r>
                <a:rPr lang="en-US" altLang="ko-KR" b="1" dirty="0">
                  <a:solidFill>
                    <a:schemeClr val="bg1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&gt;</a:t>
              </a:r>
            </a:p>
            <a:p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카드 숫자의 합에 따라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solidFill>
                    <a:schemeClr val="accent6">
                      <a:lumMod val="50000"/>
                    </a:schemeClr>
                  </a:solidFill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20 </a:t>
              </a:r>
              <a:r>
                <a:rPr lang="ko-KR" altLang="en-US" b="1" dirty="0">
                  <a:solidFill>
                    <a:schemeClr val="accent6">
                      <a:lumMod val="50000"/>
                    </a:schemeClr>
                  </a:solidFill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이하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: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카드 숫자의 합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ko-KR" altLang="en-US" b="1" dirty="0">
                  <a:solidFill>
                    <a:schemeClr val="accent5">
                      <a:lumMod val="50000"/>
                    </a:schemeClr>
                  </a:solidFill>
                  <a:effectLst>
                    <a:glow rad="1016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정확히 </a:t>
              </a:r>
              <a:r>
                <a:rPr lang="en-US" altLang="ko-KR" b="1" dirty="0">
                  <a:solidFill>
                    <a:schemeClr val="accent5">
                      <a:lumMod val="50000"/>
                    </a:schemeClr>
                  </a:solidFill>
                  <a:effectLst>
                    <a:glow rad="1016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21</a:t>
              </a:r>
              <a:r>
                <a:rPr lang="ko-KR" altLang="en-US" b="1" dirty="0">
                  <a:solidFill>
                    <a:schemeClr val="accent5">
                      <a:lumMod val="50000"/>
                    </a:schemeClr>
                  </a:solidFill>
                  <a:effectLst>
                    <a:glow rad="1016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: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21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점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+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보너스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 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랜덤 점수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  <a:p>
              <a:r>
                <a:rPr lang="en-US" altLang="ko-KR" b="1" dirty="0">
                  <a:solidFill>
                    <a:schemeClr val="accent2">
                      <a:lumMod val="50000"/>
                    </a:schemeClr>
                  </a:solidFill>
                  <a:effectLst>
                    <a:glow rad="101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21 </a:t>
              </a:r>
              <a:r>
                <a:rPr lang="ko-KR" altLang="en-US" b="1" dirty="0">
                  <a:solidFill>
                    <a:schemeClr val="accent2">
                      <a:lumMod val="50000"/>
                    </a:schemeClr>
                  </a:solidFill>
                  <a:effectLst>
                    <a:glow rad="101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초과 </a:t>
              </a:r>
              <a:r>
                <a:rPr lang="en-US" altLang="ko-KR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: 0</a:t>
              </a:r>
              <a:r>
                <a:rPr lang="ko-KR" altLang="en-US" b="1" dirty="0"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점</a:t>
              </a:r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219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080" y="0"/>
            <a:ext cx="8638602" cy="50403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게임, 실내, 테이블이(가) 표시된 사진&#10;&#10;자동 생성된 설명">
            <a:extLst>
              <a:ext uri="{FF2B5EF4-FFF2-40B4-BE49-F238E27FC236}">
                <a16:creationId xmlns:a16="http://schemas.microsoft.com/office/drawing/2014/main" id="{7D55F503-9DA8-F3B9-2853-19518CC41C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28" r="1" b="1"/>
          <a:stretch/>
        </p:blipFill>
        <p:spPr>
          <a:xfrm>
            <a:off x="20" y="942"/>
            <a:ext cx="8640742" cy="50393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6CA04EA-4293-478D-7F14-B95579B59791}"/>
              </a:ext>
            </a:extLst>
          </p:cNvPr>
          <p:cNvSpPr/>
          <p:nvPr/>
        </p:nvSpPr>
        <p:spPr>
          <a:xfrm>
            <a:off x="5068258" y="248653"/>
            <a:ext cx="18774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rPr>
              <a:t>게임 랭킹</a:t>
            </a:r>
            <a:endParaRPr lang="en-US" altLang="ko-KR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나눔손글씨 느릿느릿체" panose="02000503000000000000" pitchFamily="2" charset="-127"/>
              <a:ea typeface="나눔손글씨 느릿느릿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82BD1E0-EA05-7ACC-4C49-90A91741CFF5}"/>
              </a:ext>
            </a:extLst>
          </p:cNvPr>
          <p:cNvSpPr/>
          <p:nvPr/>
        </p:nvSpPr>
        <p:spPr>
          <a:xfrm>
            <a:off x="3689760" y="1334971"/>
            <a:ext cx="4634434" cy="2630057"/>
          </a:xfrm>
          <a:prstGeom prst="rect">
            <a:avLst/>
          </a:prstGeom>
          <a:solidFill>
            <a:schemeClr val="bg1">
              <a:alpha val="30000"/>
            </a:schemeClr>
          </a:solidFill>
          <a:ln w="38100">
            <a:solidFill>
              <a:srgbClr val="92D050">
                <a:alpha val="50196"/>
              </a:srgb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Ins="216000" rtlCol="0" anchor="ctr"/>
          <a:lstStyle/>
          <a:p>
            <a:endParaRPr lang="en-US" altLang="ko-KR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ECB0CC-55BE-F8FC-29F9-A591ED11C29B}"/>
              </a:ext>
            </a:extLst>
          </p:cNvPr>
          <p:cNvSpPr/>
          <p:nvPr/>
        </p:nvSpPr>
        <p:spPr>
          <a:xfrm>
            <a:off x="7424194" y="4223191"/>
            <a:ext cx="900000" cy="4801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8283" tIns="9142" rIns="18283" bIns="9142" anchor="ctr">
            <a:spAutoFit/>
          </a:bodyPr>
          <a:lstStyle/>
          <a:p>
            <a:pPr algn="ctr"/>
            <a:r>
              <a:rPr lang="en-US" altLang="ko-KR" sz="3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나눔손글씨 다시 시작해" panose="02000503000000000000" pitchFamily="2" charset="-127"/>
                <a:ea typeface="나눔손글씨 다시 시작해" panose="02000503000000000000" pitchFamily="2" charset="-127"/>
              </a:rPr>
              <a:t>Back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AEF6364-4281-6749-FAAE-87B2D9C3C460}"/>
              </a:ext>
            </a:extLst>
          </p:cNvPr>
          <p:cNvSpPr/>
          <p:nvPr/>
        </p:nvSpPr>
        <p:spPr>
          <a:xfrm>
            <a:off x="4437992" y="1548028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홍길동 </a:t>
            </a:r>
            <a:r>
              <a:rPr lang="en-US" altLang="ko-KR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123</a:t>
            </a:r>
            <a:r>
              <a:rPr lang="ko-KR" altLang="en-US" dirty="0"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점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30ACC8E-E365-A3A4-AD9D-49C66117EA58}"/>
              </a:ext>
            </a:extLst>
          </p:cNvPr>
          <p:cNvSpPr/>
          <p:nvPr/>
        </p:nvSpPr>
        <p:spPr>
          <a:xfrm>
            <a:off x="6668811" y="1548028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6BAFBAF-0CA9-8AE1-A32C-A6542909FE26}"/>
              </a:ext>
            </a:extLst>
          </p:cNvPr>
          <p:cNvSpPr/>
          <p:nvPr/>
        </p:nvSpPr>
        <p:spPr>
          <a:xfrm>
            <a:off x="4437992" y="2001756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BE2893-E33A-0277-96C6-F2CB922EA1B8}"/>
              </a:ext>
            </a:extLst>
          </p:cNvPr>
          <p:cNvSpPr/>
          <p:nvPr/>
        </p:nvSpPr>
        <p:spPr>
          <a:xfrm>
            <a:off x="6668811" y="2001756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24DCD9-D6E8-23B4-D03F-58A0F01FA389}"/>
              </a:ext>
            </a:extLst>
          </p:cNvPr>
          <p:cNvSpPr/>
          <p:nvPr/>
        </p:nvSpPr>
        <p:spPr>
          <a:xfrm>
            <a:off x="4437992" y="2455484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58720F-FCF7-9CF0-FE41-384BA37782BD}"/>
              </a:ext>
            </a:extLst>
          </p:cNvPr>
          <p:cNvSpPr/>
          <p:nvPr/>
        </p:nvSpPr>
        <p:spPr>
          <a:xfrm>
            <a:off x="6668811" y="2455484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56CC88B-FF9B-92C7-7866-31A23632A0ED}"/>
              </a:ext>
            </a:extLst>
          </p:cNvPr>
          <p:cNvSpPr/>
          <p:nvPr/>
        </p:nvSpPr>
        <p:spPr>
          <a:xfrm>
            <a:off x="4437992" y="2909212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92B682-49BE-F3FC-4623-F77A2C99E4A2}"/>
              </a:ext>
            </a:extLst>
          </p:cNvPr>
          <p:cNvSpPr/>
          <p:nvPr/>
        </p:nvSpPr>
        <p:spPr>
          <a:xfrm>
            <a:off x="6668811" y="2909212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CB43F14-7464-6951-E35D-EBC11259D772}"/>
              </a:ext>
            </a:extLst>
          </p:cNvPr>
          <p:cNvSpPr/>
          <p:nvPr/>
        </p:nvSpPr>
        <p:spPr>
          <a:xfrm>
            <a:off x="4437992" y="3362940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5970B7E-E4FE-F766-A3A2-FFAB57739D14}"/>
              </a:ext>
            </a:extLst>
          </p:cNvPr>
          <p:cNvSpPr/>
          <p:nvPr/>
        </p:nvSpPr>
        <p:spPr>
          <a:xfrm>
            <a:off x="6668811" y="3362940"/>
            <a:ext cx="1521377" cy="3911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힘내라는 말보단" panose="02000503000000000000" pitchFamily="2" charset="-127"/>
              <a:ea typeface="나눔손글씨 힘내라는 말보단" panose="02000503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DF71FD-5D75-EEC7-2B18-000B79B5B831}"/>
              </a:ext>
            </a:extLst>
          </p:cNvPr>
          <p:cNvSpPr txBox="1"/>
          <p:nvPr/>
        </p:nvSpPr>
        <p:spPr>
          <a:xfrm>
            <a:off x="3894087" y="1535278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</a:t>
            </a:r>
            <a:r>
              <a:rPr lang="ko-KR" altLang="en-US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A7426D-0635-8EB0-F28B-04F2F4C2C485}"/>
              </a:ext>
            </a:extLst>
          </p:cNvPr>
          <p:cNvSpPr txBox="1"/>
          <p:nvPr/>
        </p:nvSpPr>
        <p:spPr>
          <a:xfrm>
            <a:off x="3894087" y="1989006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2</a:t>
            </a:r>
            <a:r>
              <a:rPr lang="ko-KR" altLang="en-US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9F0DD9-5983-3C0C-BF21-0297E2678AAB}"/>
              </a:ext>
            </a:extLst>
          </p:cNvPr>
          <p:cNvSpPr txBox="1"/>
          <p:nvPr/>
        </p:nvSpPr>
        <p:spPr>
          <a:xfrm>
            <a:off x="3894087" y="2448302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3</a:t>
            </a:r>
            <a:r>
              <a:rPr lang="ko-KR" altLang="en-US" b="1" dirty="0"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AC213D-53BF-54C6-393F-962830AB19DC}"/>
              </a:ext>
            </a:extLst>
          </p:cNvPr>
          <p:cNvSpPr txBox="1"/>
          <p:nvPr/>
        </p:nvSpPr>
        <p:spPr>
          <a:xfrm>
            <a:off x="3894087" y="2907361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4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CFF90D-1005-06B1-F112-68C96774FB55}"/>
              </a:ext>
            </a:extLst>
          </p:cNvPr>
          <p:cNvSpPr txBox="1"/>
          <p:nvPr/>
        </p:nvSpPr>
        <p:spPr>
          <a:xfrm>
            <a:off x="3894087" y="3359713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5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D01CBD-7FFD-D203-F149-F5ACA75043FE}"/>
              </a:ext>
            </a:extLst>
          </p:cNvPr>
          <p:cNvSpPr txBox="1"/>
          <p:nvPr/>
        </p:nvSpPr>
        <p:spPr>
          <a:xfrm>
            <a:off x="6140489" y="1535278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6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F153B8-0B46-E50B-7015-255F291AA55D}"/>
              </a:ext>
            </a:extLst>
          </p:cNvPr>
          <p:cNvSpPr txBox="1"/>
          <p:nvPr/>
        </p:nvSpPr>
        <p:spPr>
          <a:xfrm>
            <a:off x="6140489" y="1989006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7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52E0DC7-B7D2-72D1-5726-A105D2ED77EB}"/>
              </a:ext>
            </a:extLst>
          </p:cNvPr>
          <p:cNvSpPr txBox="1"/>
          <p:nvPr/>
        </p:nvSpPr>
        <p:spPr>
          <a:xfrm>
            <a:off x="6140489" y="2448302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8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D19B57-0148-308C-48C7-610B03D8AFED}"/>
              </a:ext>
            </a:extLst>
          </p:cNvPr>
          <p:cNvSpPr txBox="1"/>
          <p:nvPr/>
        </p:nvSpPr>
        <p:spPr>
          <a:xfrm>
            <a:off x="6140489" y="2907361"/>
            <a:ext cx="47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9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6386C0-D6F0-02DF-35BC-FE8B24B38E14}"/>
              </a:ext>
            </a:extLst>
          </p:cNvPr>
          <p:cNvSpPr txBox="1"/>
          <p:nvPr/>
        </p:nvSpPr>
        <p:spPr>
          <a:xfrm>
            <a:off x="6030309" y="3359713"/>
            <a:ext cx="583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10</a:t>
            </a:r>
            <a:r>
              <a:rPr lang="ko-KR" altLang="en-US" b="1" dirty="0">
                <a:solidFill>
                  <a:srgbClr val="002060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  <a:latin typeface="나눔손글씨 힘내라는 말보단" panose="02000503000000000000" pitchFamily="2" charset="-127"/>
                <a:ea typeface="나눔손글씨 힘내라는 말보단" panose="02000503000000000000" pitchFamily="2" charset="-127"/>
              </a:rPr>
              <a:t>등</a:t>
            </a:r>
          </a:p>
        </p:txBody>
      </p:sp>
    </p:spTree>
    <p:extLst>
      <p:ext uri="{BB962C8B-B14F-4D97-AF65-F5344CB8AC3E}">
        <p14:creationId xmlns:p14="http://schemas.microsoft.com/office/powerpoint/2010/main" val="662265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7C674544-ADD1-1698-9049-81AB7A8D0C10}"/>
              </a:ext>
            </a:extLst>
          </p:cNvPr>
          <p:cNvGrpSpPr/>
          <p:nvPr/>
        </p:nvGrpSpPr>
        <p:grpSpPr>
          <a:xfrm>
            <a:off x="20" y="942"/>
            <a:ext cx="8640742" cy="5039370"/>
            <a:chOff x="20" y="942"/>
            <a:chExt cx="8640742" cy="5039370"/>
          </a:xfrm>
        </p:grpSpPr>
        <p:pic>
          <p:nvPicPr>
            <p:cNvPr id="5" name="그림 4" descr="게임, 실내, 테이블이(가) 표시된 사진&#10;&#10;자동 생성된 설명">
              <a:extLst>
                <a:ext uri="{FF2B5EF4-FFF2-40B4-BE49-F238E27FC236}">
                  <a16:creationId xmlns:a16="http://schemas.microsoft.com/office/drawing/2014/main" id="{7D55F503-9DA8-F3B9-2853-19518CC41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628" r="1" b="1"/>
            <a:stretch/>
          </p:blipFill>
          <p:spPr>
            <a:xfrm>
              <a:off x="20" y="942"/>
              <a:ext cx="8640742" cy="503937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6CA04EA-4293-478D-7F14-B95579B59791}"/>
                </a:ext>
              </a:extLst>
            </p:cNvPr>
            <p:cNvSpPr/>
            <p:nvPr/>
          </p:nvSpPr>
          <p:spPr>
            <a:xfrm>
              <a:off x="5068258" y="248653"/>
              <a:ext cx="187743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54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</a:effectLst>
                  <a:latin typeface="나눔손글씨 느릿느릿체" panose="02000503000000000000" pitchFamily="2" charset="-127"/>
                  <a:ea typeface="나눔손글씨 느릿느릿체" panose="02000503000000000000" pitchFamily="2" charset="-127"/>
                </a:rPr>
                <a:t>게임 랭킹</a:t>
              </a:r>
              <a:endParaRPr lang="en-US" altLang="ko-KR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나눔손글씨 느릿느릿체" panose="02000503000000000000" pitchFamily="2" charset="-127"/>
                <a:ea typeface="나눔손글씨 느릿느릿체" panose="02000503000000000000" pitchFamily="2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82BD1E0-EA05-7ACC-4C49-90A91741CFF5}"/>
                </a:ext>
              </a:extLst>
            </p:cNvPr>
            <p:cNvSpPr/>
            <p:nvPr/>
          </p:nvSpPr>
          <p:spPr>
            <a:xfrm>
              <a:off x="3689760" y="1334971"/>
              <a:ext cx="4634434" cy="2630057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 w="38100">
              <a:solidFill>
                <a:srgbClr val="92D050">
                  <a:alpha val="50196"/>
                </a:srgb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216000" rtlCol="0" anchor="ctr"/>
            <a:lstStyle/>
            <a:p>
              <a:endParaRPr lang="en-US" altLang="ko-KR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5DF71FD-5D75-EEC7-2B18-000B79B5B831}"/>
                </a:ext>
              </a:extLst>
            </p:cNvPr>
            <p:cNvSpPr txBox="1"/>
            <p:nvPr/>
          </p:nvSpPr>
          <p:spPr>
            <a:xfrm>
              <a:off x="3894087" y="1535278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1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A7426D-0635-8EB0-F28B-04F2F4C2C485}"/>
                </a:ext>
              </a:extLst>
            </p:cNvPr>
            <p:cNvSpPr txBox="1"/>
            <p:nvPr/>
          </p:nvSpPr>
          <p:spPr>
            <a:xfrm>
              <a:off x="3894087" y="1989006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2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9F0DD9-5983-3C0C-BF21-0297E2678AAB}"/>
                </a:ext>
              </a:extLst>
            </p:cNvPr>
            <p:cNvSpPr txBox="1"/>
            <p:nvPr/>
          </p:nvSpPr>
          <p:spPr>
            <a:xfrm>
              <a:off x="3894087" y="2448302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3</a:t>
              </a:r>
              <a:r>
                <a:rPr lang="ko-KR" altLang="en-US" b="1" dirty="0">
                  <a:solidFill>
                    <a:srgbClr val="C00000"/>
                  </a:solidFill>
                  <a:effectLst>
                    <a:glow rad="1397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CAC213D-53BF-54C6-393F-962830AB19DC}"/>
                </a:ext>
              </a:extLst>
            </p:cNvPr>
            <p:cNvSpPr txBox="1"/>
            <p:nvPr/>
          </p:nvSpPr>
          <p:spPr>
            <a:xfrm>
              <a:off x="3894087" y="2907361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4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CFF90D-1005-06B1-F112-68C96774FB55}"/>
                </a:ext>
              </a:extLst>
            </p:cNvPr>
            <p:cNvSpPr txBox="1"/>
            <p:nvPr/>
          </p:nvSpPr>
          <p:spPr>
            <a:xfrm>
              <a:off x="3894087" y="3359713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5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D01CBD-7FFD-D203-F149-F5ACA75043FE}"/>
                </a:ext>
              </a:extLst>
            </p:cNvPr>
            <p:cNvSpPr txBox="1"/>
            <p:nvPr/>
          </p:nvSpPr>
          <p:spPr>
            <a:xfrm>
              <a:off x="6140489" y="1535278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6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F153B8-0B46-E50B-7015-255F291AA55D}"/>
                </a:ext>
              </a:extLst>
            </p:cNvPr>
            <p:cNvSpPr txBox="1"/>
            <p:nvPr/>
          </p:nvSpPr>
          <p:spPr>
            <a:xfrm>
              <a:off x="6140489" y="1989006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7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52E0DC7-B7D2-72D1-5726-A105D2ED77EB}"/>
                </a:ext>
              </a:extLst>
            </p:cNvPr>
            <p:cNvSpPr txBox="1"/>
            <p:nvPr/>
          </p:nvSpPr>
          <p:spPr>
            <a:xfrm>
              <a:off x="6140489" y="2448302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8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3D19B57-0148-308C-48C7-610B03D8AFED}"/>
                </a:ext>
              </a:extLst>
            </p:cNvPr>
            <p:cNvSpPr txBox="1"/>
            <p:nvPr/>
          </p:nvSpPr>
          <p:spPr>
            <a:xfrm>
              <a:off x="6140489" y="2907361"/>
              <a:ext cx="47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9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E6386C0-D6F0-02DF-35BC-FE8B24B38E14}"/>
                </a:ext>
              </a:extLst>
            </p:cNvPr>
            <p:cNvSpPr txBox="1"/>
            <p:nvPr/>
          </p:nvSpPr>
          <p:spPr>
            <a:xfrm>
              <a:off x="6030309" y="3359713"/>
              <a:ext cx="5831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10</a:t>
              </a:r>
              <a:r>
                <a:rPr lang="ko-KR" altLang="en-US" b="1" dirty="0">
                  <a:solidFill>
                    <a:srgbClr val="002060"/>
                  </a:solidFill>
                  <a:effectLst>
                    <a:glow rad="139700">
                      <a:schemeClr val="accent5">
                        <a:satMod val="175000"/>
                        <a:alpha val="40000"/>
                      </a:schemeClr>
                    </a:glow>
                  </a:effectLst>
                  <a:latin typeface="나눔손글씨 힘내라는 말보단" panose="02000503000000000000" pitchFamily="2" charset="-127"/>
                  <a:ea typeface="나눔손글씨 힘내라는 말보단" panose="02000503000000000000" pitchFamily="2" charset="-127"/>
                </a:rPr>
                <a:t>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190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133</TotalTime>
  <Words>179</Words>
  <Application>Microsoft Office PowerPoint</Application>
  <PresentationFormat>사용자 지정</PresentationFormat>
  <Paragraphs>54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나눔손글씨 느릿느릿체</vt:lpstr>
      <vt:lpstr>나눔손글씨 다시 시작해</vt:lpstr>
      <vt:lpstr>나눔손글씨 암스테르담</vt:lpstr>
      <vt:lpstr>나눔손글씨 힘내라는 말보단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민성</dc:creator>
  <cp:lastModifiedBy>박 민성</cp:lastModifiedBy>
  <cp:revision>11</cp:revision>
  <dcterms:created xsi:type="dcterms:W3CDTF">2024-01-02T11:26:59Z</dcterms:created>
  <dcterms:modified xsi:type="dcterms:W3CDTF">2024-01-09T03:44:33Z</dcterms:modified>
</cp:coreProperties>
</file>

<file path=docProps/thumbnail.jpeg>
</file>